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32" r:id="rId3"/>
    <p:sldMasterId id="2147483744" r:id="rId4"/>
  </p:sldMasterIdLst>
  <p:notesMasterIdLst>
    <p:notesMasterId r:id="rId23"/>
  </p:notesMasterIdLst>
  <p:sldIdLst>
    <p:sldId id="275" r:id="rId5"/>
    <p:sldId id="276" r:id="rId6"/>
    <p:sldId id="277" r:id="rId7"/>
    <p:sldId id="278" r:id="rId8"/>
    <p:sldId id="279" r:id="rId9"/>
    <p:sldId id="309" r:id="rId10"/>
    <p:sldId id="303" r:id="rId11"/>
    <p:sldId id="298" r:id="rId12"/>
    <p:sldId id="281" r:id="rId13"/>
    <p:sldId id="294" r:id="rId14"/>
    <p:sldId id="295" r:id="rId15"/>
    <p:sldId id="310" r:id="rId16"/>
    <p:sldId id="308" r:id="rId17"/>
    <p:sldId id="311" r:id="rId18"/>
    <p:sldId id="286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7CD48-BE9D-4AB5-9136-9629C7E4E03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5D537-7479-4953-AE7E-34EABDE8A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D537-7479-4953-AE7E-34EABDE8A6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5D537-7479-4953-AE7E-34EABDE8A68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0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AD73E5-CB68-4491-823B-8A619B611C4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7805-8A3A-41A6-8D99-934B8066730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5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00A7E-34D5-4CDD-9269-16CE248EC2C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8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B372-4EB5-4A08-A986-577AD8A9594A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3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8D56-71C8-4B03-BBAF-14E25A232CB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7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93D1-CCB7-46D9-949C-F061827B4C3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1F0801-B925-4653-B5C0-6485AE4A180B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27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1C43-4306-491A-B6DE-6424ACA09841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9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338F0D-F105-4868-BB3D-64D17576AE54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38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91BE7-4EB6-4638-87BF-9164CDFEE63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42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32978-C22C-4CB4-AF03-FB1DB40BB179}" type="slidenum">
              <a:rPr lang="en-U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19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60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9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81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83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92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3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3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2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43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EDEE0"/>
                </a:solidFill>
              </a:rPr>
              <a:pPr/>
              <a:t>4/15/2013</a:t>
            </a:fld>
            <a:endParaRPr lang="en-US">
              <a:solidFill>
                <a:srgbClr val="DEDEE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DEE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0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1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54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37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3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84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45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303030"/>
                </a:solidFill>
              </a:rPr>
              <a:pPr/>
              <a:t>4/15/2013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Times New Roman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  <a:latin typeface="Times New Roman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C265E-4973-418D-8287-C409D6D418A2}" type="slidenum">
              <a:rPr lang="en-US">
                <a:solidFill>
                  <a:srgbClr val="E3DED1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8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0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343400" y="990600"/>
            <a:ext cx="4038600" cy="2438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D0101"/>
              </a:buClr>
              <a:buFont typeface="Wingdings"/>
              <a:buNone/>
            </a:pPr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7600" y="3429000"/>
            <a:ext cx="5029200" cy="222885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মহিউদ্দিন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  শিক্ষিক </a:t>
            </a:r>
            <a:b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সৈয়দপুর বঙ্গবন্ধু উচ্চ বিদ্যালয়, নারায়ণগঞ্জ।</a:t>
            </a:r>
            <a:r>
              <a:rPr lang="bn-BD" sz="3200" b="1" dirty="0" smtClean="0">
                <a:solidFill>
                  <a:srgbClr val="730E00">
                    <a:lumMod val="60000"/>
                    <a:lumOff val="40000"/>
                  </a:srgb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solidFill>
                  <a:srgbClr val="730E00">
                    <a:lumMod val="60000"/>
                    <a:lumOff val="40000"/>
                  </a:srgbClr>
                </a:solidFill>
                <a:latin typeface="NikoshBAN" pitchFamily="2" charset="0"/>
                <a:cs typeface="NikoshBAN" pitchFamily="2" charset="0"/>
              </a:rPr>
            </a:br>
            <a:endParaRPr lang="en-US" sz="3200" b="1" dirty="0">
              <a:solidFill>
                <a:srgbClr val="730E00">
                  <a:lumMod val="60000"/>
                  <a:lumOff val="4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4" y="609600"/>
            <a:ext cx="2857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36" y="1379041"/>
            <a:ext cx="2574867" cy="3690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95" y="1379041"/>
            <a:ext cx="2615126" cy="3750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6096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 এর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প্রাপ্তি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3506127" y="5002150"/>
            <a:ext cx="2962286" cy="1457675"/>
          </a:xfrm>
          <a:prstGeom prst="irregularSeal2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তাল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2895600" y="5002150"/>
            <a:ext cx="4495800" cy="1457675"/>
          </a:xfrm>
          <a:prstGeom prst="irregularSeal2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ইলিশ মাছ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3488921" y="5002149"/>
            <a:ext cx="2962286" cy="1457675"/>
          </a:xfrm>
          <a:prstGeom prst="irregularSeal2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আঁখ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95" y="1379041"/>
            <a:ext cx="4064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22" y="1038872"/>
            <a:ext cx="4816537" cy="3612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77271"/>
            <a:ext cx="4916286" cy="3687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88639"/>
            <a:ext cx="4916286" cy="3572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982" y="1081083"/>
            <a:ext cx="4916286" cy="367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0726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C660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134" y="4782460"/>
            <a:ext cx="444592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নৌকা ভ্রমনে আনন্দ লাভ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842424"/>
            <a:ext cx="492598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ধরে অর্থনৈতিক উন্নয়ন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835050"/>
            <a:ext cx="6579524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নৌকা যোগে এক স্থান থেকে অন্যস্থানে মালামাল পরিবহণ ও যাতায়ত  করতে  সুবিধা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055" y="4835756"/>
            <a:ext cx="657952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নৌকা যোগে গ্রাম অঞ্চলে সহজে ও সল্প খরচে যাতায়ত  করনের সুবিধা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953" y="3306414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4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628900" y="2819400"/>
            <a:ext cx="952500" cy="651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71800" y="2057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জমিতে পলি পড়ে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47029"/>
            <a:ext cx="2857500" cy="214312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4495800" y="1618592"/>
            <a:ext cx="1371600" cy="743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2" y="4314421"/>
            <a:ext cx="2706291" cy="2029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15289"/>
            <a:ext cx="2971800" cy="22288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479755" y="3886200"/>
            <a:ext cx="1149145" cy="635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3886200"/>
            <a:ext cx="2438400" cy="986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5400" y="54702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C6600"/>
                </a:solidFill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/>
      <p:bldP spid="5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406" y="344268"/>
            <a:ext cx="509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 ক্ষতি 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64" y="1075663"/>
            <a:ext cx="6238241" cy="4122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64" y="1152263"/>
            <a:ext cx="6235366" cy="40774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464" y="532179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সকল প্রকার ব্যবসা বানিজ্য বন্ধ থাকে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7777" y="5364908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রাস্তা ঘাট ভেঙ্গে যায়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312003"/>
            <a:ext cx="2667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অপকারিতা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92" y="1120677"/>
            <a:ext cx="6235366" cy="40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90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বর্ষাকাল এর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উপকারিতা </a:t>
            </a:r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84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3675" y="222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685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C66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9600" dirty="0" smtClean="0">
                <a:solidFill>
                  <a:srgbClr val="CC6600"/>
                </a:solidFill>
              </a:rPr>
              <a:t> </a:t>
            </a:r>
            <a:endParaRPr lang="en-US" sz="9600" dirty="0">
              <a:solidFill>
                <a:srgbClr val="CC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25146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১। বর্ষাকালের দুইটি ফুলের নাম বল।</a:t>
            </a:r>
          </a:p>
          <a:p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বর্ষাকালের তিনটি অপকারিতা উল্লেখ কর । </a:t>
            </a:r>
          </a:p>
          <a:p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 বর্ষাকালের কয়েকটি উপকারিতা বল।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68036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2326505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 সম্পর্কে একটি রচনা লিখ। </a:t>
            </a:r>
          </a:p>
        </p:txBody>
      </p:sp>
    </p:spTree>
    <p:extLst>
      <p:ext uri="{BB962C8B-B14F-4D97-AF65-F5344CB8AC3E}">
        <p14:creationId xmlns:p14="http://schemas.microsoft.com/office/powerpoint/2010/main" val="6281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22290"/>
            <a:ext cx="7543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3810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8789" y="3498116"/>
            <a:ext cx="22349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 ২য় পত্র 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রচনা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381000"/>
            <a:ext cx="5247893" cy="35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6" b="50000"/>
          <a:stretch/>
        </p:blipFill>
        <p:spPr>
          <a:xfrm>
            <a:off x="1" y="1386260"/>
            <a:ext cx="2576326" cy="2042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848" y="293716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বাংলাদেশের ছয় ঋতু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21" y="1386260"/>
            <a:ext cx="2755327" cy="199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2971800" cy="214712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94" y="1393634"/>
            <a:ext cx="2706908" cy="203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48785" r="31129"/>
          <a:stretch/>
        </p:blipFill>
        <p:spPr>
          <a:xfrm>
            <a:off x="3200400" y="4191000"/>
            <a:ext cx="2712311" cy="2192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50000"/>
          <a:stretch/>
        </p:blipFill>
        <p:spPr>
          <a:xfrm>
            <a:off x="6127954" y="4191000"/>
            <a:ext cx="2438400" cy="2076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48" y="3428999"/>
            <a:ext cx="272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8277" y="3536720"/>
            <a:ext cx="266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বর্ষা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93821" y="3581400"/>
            <a:ext cx="304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শরৎ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477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645" y="6477000"/>
            <a:ext cx="135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শীত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7954" y="6383727"/>
            <a:ext cx="242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970"/>
            <a:ext cx="6248399" cy="4693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17455"/>
            <a:ext cx="8458200" cy="2554545"/>
          </a:xfrm>
          <a:prstGeom prst="rect">
            <a:avLst/>
          </a:prstGeom>
          <a:noFill/>
          <a:ln>
            <a:solidFill>
              <a:srgbClr val="AD0101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 ----------- </a:t>
            </a:r>
            <a:endParaRPr lang="en-US" sz="3600" kern="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bn-BD" sz="4000" kern="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এর পরিচয় দিতে পারবে</a:t>
            </a:r>
          </a:p>
          <a:p>
            <a:pPr marL="742950" indent="-742950">
              <a:buAutoNum type="arabicParenR"/>
            </a:pP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বর্ষাকাল এর প্রাকৃতিক দৃশ্য বর্ণনা </a:t>
            </a:r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kern="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kern="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4000" kern="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বর্ষাকাল নিয়ে অনুচ্ছেদ  লিখতে পারবে।  </a:t>
            </a:r>
            <a:endParaRPr lang="bn-BD" sz="4000" kern="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3048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 কাল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27587" y="1188963"/>
            <a:ext cx="2728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গ্রীষ্ম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শরৎ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হেমন্ত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645" y="6477000"/>
            <a:ext cx="1356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27954" y="6383727"/>
            <a:ext cx="242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14600" y="1976280"/>
            <a:ext cx="2362200" cy="435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62600" y="1821271"/>
            <a:ext cx="25908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আষাঢ় মাস  </a:t>
            </a:r>
            <a:endParaRPr lang="bn-BD" sz="4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শ্রাবন মাস </a:t>
            </a:r>
            <a:endParaRPr lang="en-US" sz="40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4800600" y="1828800"/>
            <a:ext cx="762000" cy="129540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40018"/>
            <a:ext cx="2434794" cy="1767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9" y="4114799"/>
            <a:ext cx="2476501" cy="182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56" y="640018"/>
            <a:ext cx="2645440" cy="1767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62248"/>
            <a:ext cx="2160124" cy="162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2594406" cy="1798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57712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 মেঘাছন্ন থাকে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577125"/>
            <a:ext cx="2434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ঝর ঝর বৃষ্টি হয়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9956" y="2577125"/>
            <a:ext cx="285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মাঝে মাঝে দিনের বেলায় অন্ধকার পরিবেশ থাকে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5882045"/>
            <a:ext cx="244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কদম ফুল ফুটে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080" y="5943600"/>
            <a:ext cx="313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বিলে ঝিলে শাপলা ফুল ফুটে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599" y="3039859"/>
            <a:ext cx="4648201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6000" b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209800" y="2209800"/>
            <a:ext cx="533400" cy="9143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00400" y="2209800"/>
            <a:ext cx="914400" cy="1013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91880" y="2209800"/>
            <a:ext cx="2985120" cy="1013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70139" y="3381577"/>
            <a:ext cx="1568760" cy="586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00400" y="3674849"/>
            <a:ext cx="1530602" cy="973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1" y="4309180"/>
            <a:ext cx="2870168" cy="157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81000" y="5943600"/>
            <a:ext cx="314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চারিদিকে পানি থৈ থৈ করে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24000" y="3674849"/>
            <a:ext cx="952500" cy="973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b751afb97c4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78012"/>
            <a:ext cx="4267200" cy="34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7126"/>
            <a:ext cx="4267200" cy="32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2930"/>
            <a:ext cx="4267200" cy="3438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500" y="554682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প্রাকৃতিক দৃশ্য  </a:t>
            </a:r>
            <a:endParaRPr lang="en-US" sz="5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271" y="5181600"/>
            <a:ext cx="6025198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মেঘের আধারে ঘনীভূত সবুজ প্রকৃতি অপরূপ সৌন্দর্য্যের লিলাভূমিতে পরিনত হয় 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339" y="2642302"/>
            <a:ext cx="405369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কচুরীপানার মত ভাসমান গ্রাম ও গাছপালা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23" y="2658532"/>
            <a:ext cx="4053696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গাছের সবুজ পানিতে মিশে একাকার হয়ে আছে।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3" y="1447533"/>
            <a:ext cx="4267200" cy="343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0401"/>
            <a:ext cx="4038600" cy="2919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64" y="1847490"/>
            <a:ext cx="4038600" cy="2905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87" y="1836468"/>
            <a:ext cx="4020628" cy="284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30" y="1846052"/>
            <a:ext cx="4045070" cy="2894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09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 এর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352800" y="4934580"/>
            <a:ext cx="2819400" cy="8223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চালতা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3352800" y="4876800"/>
            <a:ext cx="2819400" cy="8223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3372569" y="4876800"/>
            <a:ext cx="2819400" cy="8223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রজনীগন্ধা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3382401" y="4890336"/>
            <a:ext cx="2819400" cy="8223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225</Words>
  <Application>Microsoft Office PowerPoint</Application>
  <PresentationFormat>On-screen Show (4:3)</PresentationFormat>
  <Paragraphs>73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Aspect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বর্ষা কাল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129</cp:revision>
  <dcterms:created xsi:type="dcterms:W3CDTF">2006-08-16T00:00:00Z</dcterms:created>
  <dcterms:modified xsi:type="dcterms:W3CDTF">2013-04-15T06:32:36Z</dcterms:modified>
</cp:coreProperties>
</file>